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320" r:id="rId2"/>
    <p:sldId id="257" r:id="rId3"/>
    <p:sldId id="258" r:id="rId4"/>
    <p:sldId id="281" r:id="rId5"/>
    <p:sldId id="282" r:id="rId6"/>
    <p:sldId id="299" r:id="rId7"/>
    <p:sldId id="300" r:id="rId8"/>
    <p:sldId id="303" r:id="rId9"/>
    <p:sldId id="304" r:id="rId10"/>
    <p:sldId id="309" r:id="rId11"/>
    <p:sldId id="310" r:id="rId12"/>
    <p:sldId id="311" r:id="rId13"/>
    <p:sldId id="305" r:id="rId14"/>
    <p:sldId id="306" r:id="rId15"/>
    <p:sldId id="307" r:id="rId16"/>
    <p:sldId id="308" r:id="rId17"/>
    <p:sldId id="312" r:id="rId18"/>
    <p:sldId id="313" r:id="rId19"/>
    <p:sldId id="314" r:id="rId20"/>
    <p:sldId id="301" r:id="rId21"/>
    <p:sldId id="315" r:id="rId22"/>
    <p:sldId id="316" r:id="rId23"/>
    <p:sldId id="319" r:id="rId24"/>
    <p:sldId id="302" r:id="rId25"/>
    <p:sldId id="317" r:id="rId26"/>
    <p:sldId id="318" r:id="rId27"/>
    <p:sldId id="278" r:id="rId28"/>
    <p:sldId id="28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  <p:embeddedFont>
      <p:font typeface="Nunito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3220B-7B44-FB46-B5CF-CA6CAD2A8E63}" v="1563" dt="2020-05-11T19:32:14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>
      <p:cViewPr varScale="1">
        <p:scale>
          <a:sx n="137" d="100"/>
          <a:sy n="137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hyperlink" Target="https://en.wikipedia.org/wiki/Test_tube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hyperlink" Target="https://en.wikipedia.org/wiki/Test_tube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BC8E1-3309-844A-B7C3-BADB80FA4D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F420A2BE-0B68-D04C-B92A-21FFEC1C350B}">
      <dgm:prSet phldrT="[Text]" custT="1"/>
      <dgm:spPr>
        <a:xfrm>
          <a:off x="702751" y="142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gm:t>
    </dgm:pt>
    <dgm:pt modelId="{1EA5B4B1-16C7-A84C-8164-D06743B40FC3}" type="parTrans" cxnId="{FBA0C919-3EAE-A047-9F08-EAADA277F29C}">
      <dgm:prSet/>
      <dgm:spPr/>
      <dgm:t>
        <a:bodyPr/>
        <a:lstStyle/>
        <a:p>
          <a:endParaRPr lang="en-US" sz="1800"/>
        </a:p>
      </dgm:t>
    </dgm:pt>
    <dgm:pt modelId="{F33EB278-B9A9-BE47-ADD6-5D9F9EAF8C08}" type="sibTrans" cxnId="{FBA0C919-3EAE-A047-9F08-EAADA277F29C}">
      <dgm:prSet/>
      <dgm:spPr/>
      <dgm:t>
        <a:bodyPr/>
        <a:lstStyle/>
        <a:p>
          <a:endParaRPr lang="en-US"/>
        </a:p>
      </dgm:t>
    </dgm:pt>
    <dgm:pt modelId="{25ED7998-E72A-B94B-8308-096F89CC20CE}">
      <dgm:prSet phldrT="[Text]" custT="1"/>
      <dgm:spPr>
        <a:xfrm>
          <a:off x="702751" y="761981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</a:p>
      </dgm:t>
    </dgm:pt>
    <dgm:pt modelId="{5DFA4643-ED1D-764C-AA8A-D8940BEA86D9}" type="parTrans" cxnId="{F3C691CC-B0C9-3846-8512-A4C133B71DC4}">
      <dgm:prSet/>
      <dgm:spPr/>
      <dgm:t>
        <a:bodyPr/>
        <a:lstStyle/>
        <a:p>
          <a:endParaRPr lang="en-US" sz="1800"/>
        </a:p>
      </dgm:t>
    </dgm:pt>
    <dgm:pt modelId="{3E354F1B-13EB-FD41-A1BF-16F5FA0C01B7}" type="sibTrans" cxnId="{F3C691CC-B0C9-3846-8512-A4C133B71DC4}">
      <dgm:prSet/>
      <dgm:spPr/>
      <dgm:t>
        <a:bodyPr/>
        <a:lstStyle/>
        <a:p>
          <a:endParaRPr lang="en-US"/>
        </a:p>
      </dgm:t>
    </dgm:pt>
    <dgm:pt modelId="{8C25725F-8847-9342-9862-C1DC09AD6AC8}">
      <dgm:prSet phldrT="[Text]" custT="1"/>
      <dgm:spPr>
        <a:xfrm>
          <a:off x="702751" y="1522535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Transformation</a:t>
          </a:r>
        </a:p>
      </dgm:t>
    </dgm:pt>
    <dgm:pt modelId="{3B866359-1BFC-B041-B4B5-FB48D7D5E423}" type="parTrans" cxnId="{E377ECB2-B4B1-794C-8840-DA71E70135C7}">
      <dgm:prSet/>
      <dgm:spPr/>
      <dgm:t>
        <a:bodyPr/>
        <a:lstStyle/>
        <a:p>
          <a:endParaRPr lang="en-US" sz="1800"/>
        </a:p>
      </dgm:t>
    </dgm:pt>
    <dgm:pt modelId="{10C00C9E-0EEB-5645-B0C9-93AAD43614EA}" type="sibTrans" cxnId="{E377ECB2-B4B1-794C-8840-DA71E70135C7}">
      <dgm:prSet/>
      <dgm:spPr/>
      <dgm:t>
        <a:bodyPr/>
        <a:lstStyle/>
        <a:p>
          <a:endParaRPr lang="en-US"/>
        </a:p>
      </dgm:t>
    </dgm:pt>
    <dgm:pt modelId="{2CFF92F5-3832-2F48-8571-309424EA67D1}">
      <dgm:prSet phldrT="[Text]" custT="1"/>
      <dgm:spPr>
        <a:xfrm>
          <a:off x="702751" y="2283089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gm:t>
    </dgm:pt>
    <dgm:pt modelId="{25091039-1F24-3C48-A797-AD0B0718CD18}" type="parTrans" cxnId="{5B82AFD7-72E1-C548-9B0D-BF1FF819471F}">
      <dgm:prSet/>
      <dgm:spPr/>
      <dgm:t>
        <a:bodyPr/>
        <a:lstStyle/>
        <a:p>
          <a:endParaRPr lang="en-US" sz="1800"/>
        </a:p>
      </dgm:t>
    </dgm:pt>
    <dgm:pt modelId="{6A1BF544-ED84-4046-9748-0F46379032B0}" type="sibTrans" cxnId="{5B82AFD7-72E1-C548-9B0D-BF1FF819471F}">
      <dgm:prSet/>
      <dgm:spPr/>
      <dgm:t>
        <a:bodyPr/>
        <a:lstStyle/>
        <a:p>
          <a:endParaRPr lang="en-US"/>
        </a:p>
      </dgm:t>
    </dgm:pt>
    <dgm:pt modelId="{9D9198C3-AB60-5443-8250-B8A0E28BBC7C}">
      <dgm:prSet phldrT="[Text]" custT="1"/>
      <dgm:spPr>
        <a:xfrm>
          <a:off x="702751" y="3043643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gm:t>
    </dgm:pt>
    <dgm:pt modelId="{1C3DF958-CDA1-A549-A9D1-C4A24593843C}" type="parTrans" cxnId="{44BF886A-8526-7945-8788-AC5D4E3B9A64}">
      <dgm:prSet/>
      <dgm:spPr/>
      <dgm:t>
        <a:bodyPr/>
        <a:lstStyle/>
        <a:p>
          <a:endParaRPr lang="en-US" sz="1800"/>
        </a:p>
      </dgm:t>
    </dgm:pt>
    <dgm:pt modelId="{B497B66E-747D-4641-99F5-A7635C679B3E}" type="sibTrans" cxnId="{44BF886A-8526-7945-8788-AC5D4E3B9A64}">
      <dgm:prSet/>
      <dgm:spPr/>
      <dgm:t>
        <a:bodyPr/>
        <a:lstStyle/>
        <a:p>
          <a:endParaRPr lang="en-US"/>
        </a:p>
      </dgm:t>
    </dgm:pt>
    <dgm:pt modelId="{6DB5957F-F637-3648-8389-DDFED328C4E5}">
      <dgm:prSet phldrT="[Text]" custT="1"/>
      <dgm:spPr>
        <a:xfrm>
          <a:off x="702751" y="380419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gm:t>
    </dgm:pt>
    <dgm:pt modelId="{CFACD0F5-4A10-B247-BFF4-12D0F496A5CA}" type="parTrans" cxnId="{48ACA45B-D552-1349-84CB-E964420C558D}">
      <dgm:prSet/>
      <dgm:spPr/>
      <dgm:t>
        <a:bodyPr/>
        <a:lstStyle/>
        <a:p>
          <a:endParaRPr lang="en-US" sz="1800"/>
        </a:p>
      </dgm:t>
    </dgm:pt>
    <dgm:pt modelId="{53AF344F-647F-994F-AAC3-64A9828780E0}" type="sibTrans" cxnId="{48ACA45B-D552-1349-84CB-E964420C558D}">
      <dgm:prSet/>
      <dgm:spPr/>
      <dgm:t>
        <a:bodyPr/>
        <a:lstStyle/>
        <a:p>
          <a:endParaRPr lang="en-US"/>
        </a:p>
      </dgm:t>
    </dgm:pt>
    <dgm:pt modelId="{38E9EA38-A88F-4CA8-AA3B-91D154E25CC5}" type="pres">
      <dgm:prSet presAssocID="{1B7BC8E1-3309-844A-B7C3-BADB80FA4D3B}" presName="root" presStyleCnt="0">
        <dgm:presLayoutVars>
          <dgm:dir/>
          <dgm:resizeHandles val="exact"/>
        </dgm:presLayoutVars>
      </dgm:prSet>
      <dgm:spPr/>
    </dgm:pt>
    <dgm:pt modelId="{C35ABAAC-86C3-43AA-83F3-77FB38270679}" type="pres">
      <dgm:prSet presAssocID="{F420A2BE-0B68-D04C-B92A-21FFEC1C350B}" presName="compNode" presStyleCnt="0"/>
      <dgm:spPr/>
    </dgm:pt>
    <dgm:pt modelId="{EE5B103E-E91F-4142-993F-3D5D610F2C06}" type="pres">
      <dgm:prSet presAssocID="{F420A2BE-0B68-D04C-B92A-21FFEC1C350B}" presName="bgRect" presStyleLbl="bgShp" presStyleIdx="0" presStyleCnt="6"/>
      <dgm:spPr>
        <a:xfrm>
          <a:off x="0" y="142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28E6C6D8-0490-420F-8E4C-7DE655F182A4}" type="pres">
      <dgm:prSet presAssocID="{F420A2BE-0B68-D04C-B92A-21FFEC1C350B}" presName="iconRect" presStyleLbl="node1" presStyleIdx="0" presStyleCnt="6"/>
      <dgm:spPr>
        <a:xfrm>
          <a:off x="184054" y="138327"/>
          <a:ext cx="334643" cy="334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C66F4E-19B9-47AF-A599-77BF7C2599D7}" type="pres">
      <dgm:prSet presAssocID="{F420A2BE-0B68-D04C-B92A-21FFEC1C350B}" presName="spaceRect" presStyleCnt="0"/>
      <dgm:spPr/>
    </dgm:pt>
    <dgm:pt modelId="{A11F1071-87BA-4273-81AB-CC9B8E2F81CF}" type="pres">
      <dgm:prSet presAssocID="{F420A2BE-0B68-D04C-B92A-21FFEC1C350B}" presName="parTx" presStyleLbl="revTx" presStyleIdx="0" presStyleCnt="6">
        <dgm:presLayoutVars>
          <dgm:chMax val="0"/>
          <dgm:chPref val="0"/>
        </dgm:presLayoutVars>
      </dgm:prSet>
      <dgm:spPr/>
    </dgm:pt>
    <dgm:pt modelId="{8EB69CD7-8CE2-4E91-8010-4F8A23CD7A4F}" type="pres">
      <dgm:prSet presAssocID="{F33EB278-B9A9-BE47-ADD6-5D9F9EAF8C08}" presName="sibTrans" presStyleCnt="0"/>
      <dgm:spPr/>
    </dgm:pt>
    <dgm:pt modelId="{FE06CB0D-6F1C-4543-803E-C478A1F82FB9}" type="pres">
      <dgm:prSet presAssocID="{25ED7998-E72A-B94B-8308-096F89CC20CE}" presName="compNode" presStyleCnt="0"/>
      <dgm:spPr/>
    </dgm:pt>
    <dgm:pt modelId="{8255CB2B-34A5-4B2A-9525-F96E08A3D0BC}" type="pres">
      <dgm:prSet presAssocID="{25ED7998-E72A-B94B-8308-096F89CC20CE}" presName="bgRect" presStyleLbl="bgShp" presStyleIdx="1" presStyleCnt="6"/>
      <dgm:spPr>
        <a:xfrm>
          <a:off x="0" y="761981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43F6B466-A101-4706-B402-803E05A9E8EB}" type="pres">
      <dgm:prSet presAssocID="{25ED7998-E72A-B94B-8308-096F89CC20CE}" presName="iconRect" presStyleLbl="node1" presStyleIdx="1" presStyleCnt="6"/>
      <dgm:spPr>
        <a:xfrm>
          <a:off x="184054" y="898881"/>
          <a:ext cx="334643" cy="334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B97E15E-3D0E-4A92-9502-6281463232DA}" type="pres">
      <dgm:prSet presAssocID="{25ED7998-E72A-B94B-8308-096F89CC20CE}" presName="spaceRect" presStyleCnt="0"/>
      <dgm:spPr/>
    </dgm:pt>
    <dgm:pt modelId="{1B54271A-9F3D-4306-A61A-0D04B4C49F98}" type="pres">
      <dgm:prSet presAssocID="{25ED7998-E72A-B94B-8308-096F89CC20CE}" presName="parTx" presStyleLbl="revTx" presStyleIdx="1" presStyleCnt="6">
        <dgm:presLayoutVars>
          <dgm:chMax val="0"/>
          <dgm:chPref val="0"/>
        </dgm:presLayoutVars>
      </dgm:prSet>
      <dgm:spPr/>
    </dgm:pt>
    <dgm:pt modelId="{AD8995ED-0EA1-4E79-A8D0-59023EC4DE46}" type="pres">
      <dgm:prSet presAssocID="{3E354F1B-13EB-FD41-A1BF-16F5FA0C01B7}" presName="sibTrans" presStyleCnt="0"/>
      <dgm:spPr/>
    </dgm:pt>
    <dgm:pt modelId="{06E7C121-D5AF-454C-90CD-23A4C566E449}" type="pres">
      <dgm:prSet presAssocID="{8C25725F-8847-9342-9862-C1DC09AD6AC8}" presName="compNode" presStyleCnt="0"/>
      <dgm:spPr/>
    </dgm:pt>
    <dgm:pt modelId="{DA67243F-AA45-46B1-BFE9-BEE41816808B}" type="pres">
      <dgm:prSet presAssocID="{8C25725F-8847-9342-9862-C1DC09AD6AC8}" presName="bgRect" presStyleLbl="bgShp" presStyleIdx="2" presStyleCnt="6"/>
      <dgm:spPr>
        <a:xfrm>
          <a:off x="0" y="1522535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F1C54B50-23E7-4B66-8AA3-D74EE57F7BEF}" type="pres">
      <dgm:prSet presAssocID="{8C25725F-8847-9342-9862-C1DC09AD6AC8}" presName="iconRect" presStyleLbl="node1" presStyleIdx="2" presStyleCnt="6"/>
      <dgm:spPr>
        <a:xfrm>
          <a:off x="184054" y="1659435"/>
          <a:ext cx="334643" cy="334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19939A-0CD0-4B78-9DDD-FBEE967BB200}" type="pres">
      <dgm:prSet presAssocID="{8C25725F-8847-9342-9862-C1DC09AD6AC8}" presName="spaceRect" presStyleCnt="0"/>
      <dgm:spPr/>
    </dgm:pt>
    <dgm:pt modelId="{0547A949-ABFB-462D-92CA-C1D804472C7D}" type="pres">
      <dgm:prSet presAssocID="{8C25725F-8847-9342-9862-C1DC09AD6AC8}" presName="parTx" presStyleLbl="revTx" presStyleIdx="2" presStyleCnt="6">
        <dgm:presLayoutVars>
          <dgm:chMax val="0"/>
          <dgm:chPref val="0"/>
        </dgm:presLayoutVars>
      </dgm:prSet>
      <dgm:spPr/>
    </dgm:pt>
    <dgm:pt modelId="{0DC59921-302E-4D24-9AA0-0115C5EB19A5}" type="pres">
      <dgm:prSet presAssocID="{10C00C9E-0EEB-5645-B0C9-93AAD43614EA}" presName="sibTrans" presStyleCnt="0"/>
      <dgm:spPr/>
    </dgm:pt>
    <dgm:pt modelId="{C026FC27-4DC2-4B2C-970E-979D3D07DD0A}" type="pres">
      <dgm:prSet presAssocID="{2CFF92F5-3832-2F48-8571-309424EA67D1}" presName="compNode" presStyleCnt="0"/>
      <dgm:spPr/>
    </dgm:pt>
    <dgm:pt modelId="{FA09933E-13B3-4E89-8973-7D964C8046BC}" type="pres">
      <dgm:prSet presAssocID="{2CFF92F5-3832-2F48-8571-309424EA67D1}" presName="bgRect" presStyleLbl="bgShp" presStyleIdx="3" presStyleCnt="6"/>
      <dgm:spPr>
        <a:xfrm>
          <a:off x="0" y="2283089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E7A7EC5B-AD69-41F0-8A4E-E0D3F16EF419}" type="pres">
      <dgm:prSet presAssocID="{2CFF92F5-3832-2F48-8571-309424EA67D1}" presName="iconRect" presStyleLbl="node1" presStyleIdx="3" presStyleCnt="6"/>
      <dgm:spPr>
        <a:xfrm>
          <a:off x="184054" y="2419989"/>
          <a:ext cx="334643" cy="334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02F5CAF-30D9-4254-B271-221E1564D591}" type="pres">
      <dgm:prSet presAssocID="{2CFF92F5-3832-2F48-8571-309424EA67D1}" presName="spaceRect" presStyleCnt="0"/>
      <dgm:spPr/>
    </dgm:pt>
    <dgm:pt modelId="{735A60F5-7D6C-44B6-9DBF-D0A31BC09007}" type="pres">
      <dgm:prSet presAssocID="{2CFF92F5-3832-2F48-8571-309424EA67D1}" presName="parTx" presStyleLbl="revTx" presStyleIdx="3" presStyleCnt="6">
        <dgm:presLayoutVars>
          <dgm:chMax val="0"/>
          <dgm:chPref val="0"/>
        </dgm:presLayoutVars>
      </dgm:prSet>
      <dgm:spPr/>
    </dgm:pt>
    <dgm:pt modelId="{041239E3-B200-4D17-A7A9-7745E6DDD853}" type="pres">
      <dgm:prSet presAssocID="{6A1BF544-ED84-4046-9748-0F46379032B0}" presName="sibTrans" presStyleCnt="0"/>
      <dgm:spPr/>
    </dgm:pt>
    <dgm:pt modelId="{0FBE95B7-F835-4CB7-AE58-253B8EE313F9}" type="pres">
      <dgm:prSet presAssocID="{9D9198C3-AB60-5443-8250-B8A0E28BBC7C}" presName="compNode" presStyleCnt="0"/>
      <dgm:spPr/>
    </dgm:pt>
    <dgm:pt modelId="{2EC81ADF-2DD9-47EF-8CB9-44AA60939686}" type="pres">
      <dgm:prSet presAssocID="{9D9198C3-AB60-5443-8250-B8A0E28BBC7C}" presName="bgRect" presStyleLbl="bgShp" presStyleIdx="4" presStyleCnt="6"/>
      <dgm:spPr>
        <a:xfrm>
          <a:off x="0" y="3043643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FCC53DFF-6BFD-40B7-9514-B805F6FB68B5}" type="pres">
      <dgm:prSet presAssocID="{9D9198C3-AB60-5443-8250-B8A0E28BBC7C}" presName="iconRect" presStyleLbl="node1" presStyleIdx="4" presStyleCnt="6"/>
      <dgm:spPr>
        <a:xfrm>
          <a:off x="184054" y="3180543"/>
          <a:ext cx="334643" cy="334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gm:spPr>
    </dgm:pt>
    <dgm:pt modelId="{149320F0-41B9-455C-9C4D-CC0E5A85925F}" type="pres">
      <dgm:prSet presAssocID="{9D9198C3-AB60-5443-8250-B8A0E28BBC7C}" presName="spaceRect" presStyleCnt="0"/>
      <dgm:spPr/>
    </dgm:pt>
    <dgm:pt modelId="{46F428C2-5CD7-4BD5-B47D-8C0AC92EA04E}" type="pres">
      <dgm:prSet presAssocID="{9D9198C3-AB60-5443-8250-B8A0E28BBC7C}" presName="parTx" presStyleLbl="revTx" presStyleIdx="4" presStyleCnt="6">
        <dgm:presLayoutVars>
          <dgm:chMax val="0"/>
          <dgm:chPref val="0"/>
        </dgm:presLayoutVars>
      </dgm:prSet>
      <dgm:spPr/>
    </dgm:pt>
    <dgm:pt modelId="{043E4F33-CC5F-48A6-B3D8-2971606330D0}" type="pres">
      <dgm:prSet presAssocID="{B497B66E-747D-4641-99F5-A7635C679B3E}" presName="sibTrans" presStyleCnt="0"/>
      <dgm:spPr/>
    </dgm:pt>
    <dgm:pt modelId="{0D65162F-A2D9-4D94-9ED5-F7D707AE0AA6}" type="pres">
      <dgm:prSet presAssocID="{6DB5957F-F637-3648-8389-DDFED328C4E5}" presName="compNode" presStyleCnt="0"/>
      <dgm:spPr/>
    </dgm:pt>
    <dgm:pt modelId="{EED69668-F08C-4E34-B88B-53B84B9D394F}" type="pres">
      <dgm:prSet presAssocID="{6DB5957F-F637-3648-8389-DDFED328C4E5}" presName="bgRect" presStyleLbl="bgShp" presStyleIdx="5" presStyleCnt="6"/>
      <dgm:spPr>
        <a:xfrm>
          <a:off x="0" y="380419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76772678-E425-4A21-AC00-3F0391ABFA02}" type="pres">
      <dgm:prSet presAssocID="{6DB5957F-F637-3648-8389-DDFED328C4E5}" presName="iconRect" presStyleLbl="node1" presStyleIdx="5" presStyleCnt="6"/>
      <dgm:spPr>
        <a:xfrm>
          <a:off x="184054" y="3941097"/>
          <a:ext cx="334643" cy="3346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18B6AE-DBCC-45C9-96AD-88CC0663AA0A}" type="pres">
      <dgm:prSet presAssocID="{6DB5957F-F637-3648-8389-DDFED328C4E5}" presName="spaceRect" presStyleCnt="0"/>
      <dgm:spPr/>
    </dgm:pt>
    <dgm:pt modelId="{0A647416-FB1A-4264-B34F-6A1EA86170CC}" type="pres">
      <dgm:prSet presAssocID="{6DB5957F-F637-3648-8389-DDFED328C4E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27F3207-A6CF-4F40-962E-C67B6C207E25}" type="presOf" srcId="{1B7BC8E1-3309-844A-B7C3-BADB80FA4D3B}" destId="{38E9EA38-A88F-4CA8-AA3B-91D154E25CC5}" srcOrd="0" destOrd="0" presId="urn:microsoft.com/office/officeart/2018/2/layout/IconVerticalSolidList"/>
    <dgm:cxn modelId="{FBA0C919-3EAE-A047-9F08-EAADA277F29C}" srcId="{1B7BC8E1-3309-844A-B7C3-BADB80FA4D3B}" destId="{F420A2BE-0B68-D04C-B92A-21FFEC1C350B}" srcOrd="0" destOrd="0" parTransId="{1EA5B4B1-16C7-A84C-8164-D06743B40FC3}" sibTransId="{F33EB278-B9A9-BE47-ADD6-5D9F9EAF8C08}"/>
    <dgm:cxn modelId="{1E86A81E-66F1-8A49-9816-A2462A3BED81}" type="presOf" srcId="{2CFF92F5-3832-2F48-8571-309424EA67D1}" destId="{735A60F5-7D6C-44B6-9DBF-D0A31BC09007}" srcOrd="0" destOrd="0" presId="urn:microsoft.com/office/officeart/2018/2/layout/IconVerticalSolidList"/>
    <dgm:cxn modelId="{38A9BA21-D050-A042-8B59-D501B578FB92}" type="presOf" srcId="{F420A2BE-0B68-D04C-B92A-21FFEC1C350B}" destId="{A11F1071-87BA-4273-81AB-CC9B8E2F81CF}" srcOrd="0" destOrd="0" presId="urn:microsoft.com/office/officeart/2018/2/layout/IconVerticalSolidList"/>
    <dgm:cxn modelId="{48ACA45B-D552-1349-84CB-E964420C558D}" srcId="{1B7BC8E1-3309-844A-B7C3-BADB80FA4D3B}" destId="{6DB5957F-F637-3648-8389-DDFED328C4E5}" srcOrd="5" destOrd="0" parTransId="{CFACD0F5-4A10-B247-BFF4-12D0F496A5CA}" sibTransId="{53AF344F-647F-994F-AAC3-64A9828780E0}"/>
    <dgm:cxn modelId="{44BF886A-8526-7945-8788-AC5D4E3B9A64}" srcId="{1B7BC8E1-3309-844A-B7C3-BADB80FA4D3B}" destId="{9D9198C3-AB60-5443-8250-B8A0E28BBC7C}" srcOrd="4" destOrd="0" parTransId="{1C3DF958-CDA1-A549-A9D1-C4A24593843C}" sibTransId="{B497B66E-747D-4641-99F5-A7635C679B3E}"/>
    <dgm:cxn modelId="{4EA8A09F-968B-CD4B-A963-F4A62F793AF7}" type="presOf" srcId="{25ED7998-E72A-B94B-8308-096F89CC20CE}" destId="{1B54271A-9F3D-4306-A61A-0D04B4C49F98}" srcOrd="0" destOrd="0" presId="urn:microsoft.com/office/officeart/2018/2/layout/IconVerticalSolidList"/>
    <dgm:cxn modelId="{718A98A4-31AC-7547-8B2A-4FCA4750A8BB}" type="presOf" srcId="{9D9198C3-AB60-5443-8250-B8A0E28BBC7C}" destId="{46F428C2-5CD7-4BD5-B47D-8C0AC92EA04E}" srcOrd="0" destOrd="0" presId="urn:microsoft.com/office/officeart/2018/2/layout/IconVerticalSolidList"/>
    <dgm:cxn modelId="{E377ECB2-B4B1-794C-8840-DA71E70135C7}" srcId="{1B7BC8E1-3309-844A-B7C3-BADB80FA4D3B}" destId="{8C25725F-8847-9342-9862-C1DC09AD6AC8}" srcOrd="2" destOrd="0" parTransId="{3B866359-1BFC-B041-B4B5-FB48D7D5E423}" sibTransId="{10C00C9E-0EEB-5645-B0C9-93AAD43614EA}"/>
    <dgm:cxn modelId="{894A32BC-7107-C84C-B7CA-436EC5C8383B}" type="presOf" srcId="{8C25725F-8847-9342-9862-C1DC09AD6AC8}" destId="{0547A949-ABFB-462D-92CA-C1D804472C7D}" srcOrd="0" destOrd="0" presId="urn:microsoft.com/office/officeart/2018/2/layout/IconVerticalSolidList"/>
    <dgm:cxn modelId="{F3C691CC-B0C9-3846-8512-A4C133B71DC4}" srcId="{1B7BC8E1-3309-844A-B7C3-BADB80FA4D3B}" destId="{25ED7998-E72A-B94B-8308-096F89CC20CE}" srcOrd="1" destOrd="0" parTransId="{5DFA4643-ED1D-764C-AA8A-D8940BEA86D9}" sibTransId="{3E354F1B-13EB-FD41-A1BF-16F5FA0C01B7}"/>
    <dgm:cxn modelId="{5B82AFD7-72E1-C548-9B0D-BF1FF819471F}" srcId="{1B7BC8E1-3309-844A-B7C3-BADB80FA4D3B}" destId="{2CFF92F5-3832-2F48-8571-309424EA67D1}" srcOrd="3" destOrd="0" parTransId="{25091039-1F24-3C48-A797-AD0B0718CD18}" sibTransId="{6A1BF544-ED84-4046-9748-0F46379032B0}"/>
    <dgm:cxn modelId="{8262D5EF-551B-0C4E-8D65-029E3E6D0995}" type="presOf" srcId="{6DB5957F-F637-3648-8389-DDFED328C4E5}" destId="{0A647416-FB1A-4264-B34F-6A1EA86170CC}" srcOrd="0" destOrd="0" presId="urn:microsoft.com/office/officeart/2018/2/layout/IconVerticalSolidList"/>
    <dgm:cxn modelId="{2AFB8308-2CB1-3941-B1A3-EFE322F6086C}" type="presParOf" srcId="{38E9EA38-A88F-4CA8-AA3B-91D154E25CC5}" destId="{C35ABAAC-86C3-43AA-83F3-77FB38270679}" srcOrd="0" destOrd="0" presId="urn:microsoft.com/office/officeart/2018/2/layout/IconVerticalSolidList"/>
    <dgm:cxn modelId="{7186D5C0-6E52-884F-9F6C-41A6C3134C5B}" type="presParOf" srcId="{C35ABAAC-86C3-43AA-83F3-77FB38270679}" destId="{EE5B103E-E91F-4142-993F-3D5D610F2C06}" srcOrd="0" destOrd="0" presId="urn:microsoft.com/office/officeart/2018/2/layout/IconVerticalSolidList"/>
    <dgm:cxn modelId="{8019CAE0-6181-9B45-A089-8BF4A818E5A8}" type="presParOf" srcId="{C35ABAAC-86C3-43AA-83F3-77FB38270679}" destId="{28E6C6D8-0490-420F-8E4C-7DE655F182A4}" srcOrd="1" destOrd="0" presId="urn:microsoft.com/office/officeart/2018/2/layout/IconVerticalSolidList"/>
    <dgm:cxn modelId="{E757295F-D714-9B4D-9BDD-3AB06ED9D01B}" type="presParOf" srcId="{C35ABAAC-86C3-43AA-83F3-77FB38270679}" destId="{B4C66F4E-19B9-47AF-A599-77BF7C2599D7}" srcOrd="2" destOrd="0" presId="urn:microsoft.com/office/officeart/2018/2/layout/IconVerticalSolidList"/>
    <dgm:cxn modelId="{564F8529-0F21-8743-889F-3E2792F562E6}" type="presParOf" srcId="{C35ABAAC-86C3-43AA-83F3-77FB38270679}" destId="{A11F1071-87BA-4273-81AB-CC9B8E2F81CF}" srcOrd="3" destOrd="0" presId="urn:microsoft.com/office/officeart/2018/2/layout/IconVerticalSolidList"/>
    <dgm:cxn modelId="{1AE45DEA-D5AD-F142-A31D-EB10B7193BEE}" type="presParOf" srcId="{38E9EA38-A88F-4CA8-AA3B-91D154E25CC5}" destId="{8EB69CD7-8CE2-4E91-8010-4F8A23CD7A4F}" srcOrd="1" destOrd="0" presId="urn:microsoft.com/office/officeart/2018/2/layout/IconVerticalSolidList"/>
    <dgm:cxn modelId="{43AF886D-2216-8145-AEA3-A73A8D715C7C}" type="presParOf" srcId="{38E9EA38-A88F-4CA8-AA3B-91D154E25CC5}" destId="{FE06CB0D-6F1C-4543-803E-C478A1F82FB9}" srcOrd="2" destOrd="0" presId="urn:microsoft.com/office/officeart/2018/2/layout/IconVerticalSolidList"/>
    <dgm:cxn modelId="{C07578A4-E5C5-4B47-89B1-633BE0FA5DAB}" type="presParOf" srcId="{FE06CB0D-6F1C-4543-803E-C478A1F82FB9}" destId="{8255CB2B-34A5-4B2A-9525-F96E08A3D0BC}" srcOrd="0" destOrd="0" presId="urn:microsoft.com/office/officeart/2018/2/layout/IconVerticalSolidList"/>
    <dgm:cxn modelId="{79E3FEB2-EFA9-4E4D-A415-D963A779348F}" type="presParOf" srcId="{FE06CB0D-6F1C-4543-803E-C478A1F82FB9}" destId="{43F6B466-A101-4706-B402-803E05A9E8EB}" srcOrd="1" destOrd="0" presId="urn:microsoft.com/office/officeart/2018/2/layout/IconVerticalSolidList"/>
    <dgm:cxn modelId="{43922B4A-CEFE-EF43-BDCD-AD1610BF275C}" type="presParOf" srcId="{FE06CB0D-6F1C-4543-803E-C478A1F82FB9}" destId="{BB97E15E-3D0E-4A92-9502-6281463232DA}" srcOrd="2" destOrd="0" presId="urn:microsoft.com/office/officeart/2018/2/layout/IconVerticalSolidList"/>
    <dgm:cxn modelId="{1AB3726A-9DD1-B645-9076-A67C2B6F743F}" type="presParOf" srcId="{FE06CB0D-6F1C-4543-803E-C478A1F82FB9}" destId="{1B54271A-9F3D-4306-A61A-0D04B4C49F98}" srcOrd="3" destOrd="0" presId="urn:microsoft.com/office/officeart/2018/2/layout/IconVerticalSolidList"/>
    <dgm:cxn modelId="{C217DB9F-DCEF-DC4E-8536-8BDFD7603DF1}" type="presParOf" srcId="{38E9EA38-A88F-4CA8-AA3B-91D154E25CC5}" destId="{AD8995ED-0EA1-4E79-A8D0-59023EC4DE46}" srcOrd="3" destOrd="0" presId="urn:microsoft.com/office/officeart/2018/2/layout/IconVerticalSolidList"/>
    <dgm:cxn modelId="{2F0A7074-B0A7-2C44-8F92-B8DBE5DEC41E}" type="presParOf" srcId="{38E9EA38-A88F-4CA8-AA3B-91D154E25CC5}" destId="{06E7C121-D5AF-454C-90CD-23A4C566E449}" srcOrd="4" destOrd="0" presId="urn:microsoft.com/office/officeart/2018/2/layout/IconVerticalSolidList"/>
    <dgm:cxn modelId="{FADCDE71-A184-1041-BD33-873C13247B5F}" type="presParOf" srcId="{06E7C121-D5AF-454C-90CD-23A4C566E449}" destId="{DA67243F-AA45-46B1-BFE9-BEE41816808B}" srcOrd="0" destOrd="0" presId="urn:microsoft.com/office/officeart/2018/2/layout/IconVerticalSolidList"/>
    <dgm:cxn modelId="{66C1A46B-514E-BD4B-9BE2-7F7B4CDA0EC5}" type="presParOf" srcId="{06E7C121-D5AF-454C-90CD-23A4C566E449}" destId="{F1C54B50-23E7-4B66-8AA3-D74EE57F7BEF}" srcOrd="1" destOrd="0" presId="urn:microsoft.com/office/officeart/2018/2/layout/IconVerticalSolidList"/>
    <dgm:cxn modelId="{319AE94D-16E0-E844-B220-4B1016278999}" type="presParOf" srcId="{06E7C121-D5AF-454C-90CD-23A4C566E449}" destId="{9719939A-0CD0-4B78-9DDD-FBEE967BB200}" srcOrd="2" destOrd="0" presId="urn:microsoft.com/office/officeart/2018/2/layout/IconVerticalSolidList"/>
    <dgm:cxn modelId="{41247967-C150-1247-99DF-98A84AB2951F}" type="presParOf" srcId="{06E7C121-D5AF-454C-90CD-23A4C566E449}" destId="{0547A949-ABFB-462D-92CA-C1D804472C7D}" srcOrd="3" destOrd="0" presId="urn:microsoft.com/office/officeart/2018/2/layout/IconVerticalSolidList"/>
    <dgm:cxn modelId="{C8B72426-A329-D547-8601-DAF2766D72F2}" type="presParOf" srcId="{38E9EA38-A88F-4CA8-AA3B-91D154E25CC5}" destId="{0DC59921-302E-4D24-9AA0-0115C5EB19A5}" srcOrd="5" destOrd="0" presId="urn:microsoft.com/office/officeart/2018/2/layout/IconVerticalSolidList"/>
    <dgm:cxn modelId="{BED02402-6E92-B24A-BA19-E6C418BF4891}" type="presParOf" srcId="{38E9EA38-A88F-4CA8-AA3B-91D154E25CC5}" destId="{C026FC27-4DC2-4B2C-970E-979D3D07DD0A}" srcOrd="6" destOrd="0" presId="urn:microsoft.com/office/officeart/2018/2/layout/IconVerticalSolidList"/>
    <dgm:cxn modelId="{DF7097C1-37EA-7741-AD9E-6FF9D3F93785}" type="presParOf" srcId="{C026FC27-4DC2-4B2C-970E-979D3D07DD0A}" destId="{FA09933E-13B3-4E89-8973-7D964C8046BC}" srcOrd="0" destOrd="0" presId="urn:microsoft.com/office/officeart/2018/2/layout/IconVerticalSolidList"/>
    <dgm:cxn modelId="{A8BA3367-937C-8B44-9387-ECB5E94D1BE3}" type="presParOf" srcId="{C026FC27-4DC2-4B2C-970E-979D3D07DD0A}" destId="{E7A7EC5B-AD69-41F0-8A4E-E0D3F16EF419}" srcOrd="1" destOrd="0" presId="urn:microsoft.com/office/officeart/2018/2/layout/IconVerticalSolidList"/>
    <dgm:cxn modelId="{A5F61596-80B7-FD44-8458-E34F8279D5EC}" type="presParOf" srcId="{C026FC27-4DC2-4B2C-970E-979D3D07DD0A}" destId="{402F5CAF-30D9-4254-B271-221E1564D591}" srcOrd="2" destOrd="0" presId="urn:microsoft.com/office/officeart/2018/2/layout/IconVerticalSolidList"/>
    <dgm:cxn modelId="{0411B787-CEFF-6043-BC73-EA8BC622C0BB}" type="presParOf" srcId="{C026FC27-4DC2-4B2C-970E-979D3D07DD0A}" destId="{735A60F5-7D6C-44B6-9DBF-D0A31BC09007}" srcOrd="3" destOrd="0" presId="urn:microsoft.com/office/officeart/2018/2/layout/IconVerticalSolidList"/>
    <dgm:cxn modelId="{C71031AE-2E5C-8E41-9526-9D8480AD3D9B}" type="presParOf" srcId="{38E9EA38-A88F-4CA8-AA3B-91D154E25CC5}" destId="{041239E3-B200-4D17-A7A9-7745E6DDD853}" srcOrd="7" destOrd="0" presId="urn:microsoft.com/office/officeart/2018/2/layout/IconVerticalSolidList"/>
    <dgm:cxn modelId="{44D26853-A371-E142-9D89-77849B492106}" type="presParOf" srcId="{38E9EA38-A88F-4CA8-AA3B-91D154E25CC5}" destId="{0FBE95B7-F835-4CB7-AE58-253B8EE313F9}" srcOrd="8" destOrd="0" presId="urn:microsoft.com/office/officeart/2018/2/layout/IconVerticalSolidList"/>
    <dgm:cxn modelId="{F7377C1C-2477-834F-8A61-54F1D4FCE7D2}" type="presParOf" srcId="{0FBE95B7-F835-4CB7-AE58-253B8EE313F9}" destId="{2EC81ADF-2DD9-47EF-8CB9-44AA60939686}" srcOrd="0" destOrd="0" presId="urn:microsoft.com/office/officeart/2018/2/layout/IconVerticalSolidList"/>
    <dgm:cxn modelId="{26B7ACDE-0B7E-484E-90CE-986684575EF1}" type="presParOf" srcId="{0FBE95B7-F835-4CB7-AE58-253B8EE313F9}" destId="{FCC53DFF-6BFD-40B7-9514-B805F6FB68B5}" srcOrd="1" destOrd="0" presId="urn:microsoft.com/office/officeart/2018/2/layout/IconVerticalSolidList"/>
    <dgm:cxn modelId="{379EE79D-AFEF-9945-89BE-1FCFA8925C62}" type="presParOf" srcId="{0FBE95B7-F835-4CB7-AE58-253B8EE313F9}" destId="{149320F0-41B9-455C-9C4D-CC0E5A85925F}" srcOrd="2" destOrd="0" presId="urn:microsoft.com/office/officeart/2018/2/layout/IconVerticalSolidList"/>
    <dgm:cxn modelId="{7D7BE9BC-398D-8845-8F1E-0E887C588715}" type="presParOf" srcId="{0FBE95B7-F835-4CB7-AE58-253B8EE313F9}" destId="{46F428C2-5CD7-4BD5-B47D-8C0AC92EA04E}" srcOrd="3" destOrd="0" presId="urn:microsoft.com/office/officeart/2018/2/layout/IconVerticalSolidList"/>
    <dgm:cxn modelId="{E0783E60-2106-FA4F-BA7D-DB929BB95AAB}" type="presParOf" srcId="{38E9EA38-A88F-4CA8-AA3B-91D154E25CC5}" destId="{043E4F33-CC5F-48A6-B3D8-2971606330D0}" srcOrd="9" destOrd="0" presId="urn:microsoft.com/office/officeart/2018/2/layout/IconVerticalSolidList"/>
    <dgm:cxn modelId="{394FAF4B-1E88-2B49-A37E-614C079BDA2E}" type="presParOf" srcId="{38E9EA38-A88F-4CA8-AA3B-91D154E25CC5}" destId="{0D65162F-A2D9-4D94-9ED5-F7D707AE0AA6}" srcOrd="10" destOrd="0" presId="urn:microsoft.com/office/officeart/2018/2/layout/IconVerticalSolidList"/>
    <dgm:cxn modelId="{A052DD8F-A9B9-A54C-85BD-360A5D040825}" type="presParOf" srcId="{0D65162F-A2D9-4D94-9ED5-F7D707AE0AA6}" destId="{EED69668-F08C-4E34-B88B-53B84B9D394F}" srcOrd="0" destOrd="0" presId="urn:microsoft.com/office/officeart/2018/2/layout/IconVerticalSolidList"/>
    <dgm:cxn modelId="{E2150FE3-7B79-7B47-98C1-2F0D7294AC0A}" type="presParOf" srcId="{0D65162F-A2D9-4D94-9ED5-F7D707AE0AA6}" destId="{76772678-E425-4A21-AC00-3F0391ABFA02}" srcOrd="1" destOrd="0" presId="urn:microsoft.com/office/officeart/2018/2/layout/IconVerticalSolidList"/>
    <dgm:cxn modelId="{860D38E3-ED43-E145-B380-7C7E013B9892}" type="presParOf" srcId="{0D65162F-A2D9-4D94-9ED5-F7D707AE0AA6}" destId="{9E18B6AE-DBCC-45C9-96AD-88CC0663AA0A}" srcOrd="2" destOrd="0" presId="urn:microsoft.com/office/officeart/2018/2/layout/IconVerticalSolidList"/>
    <dgm:cxn modelId="{6EAA47FB-5BA9-EC45-BE8E-73D5AB3BB966}" type="presParOf" srcId="{0D65162F-A2D9-4D94-9ED5-F7D707AE0AA6}" destId="{0A647416-FB1A-4264-B34F-6A1EA86170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B103E-E91F-4142-993F-3D5D610F2C06}">
      <dsp:nvSpPr>
        <dsp:cNvPr id="0" name=""/>
        <dsp:cNvSpPr/>
      </dsp:nvSpPr>
      <dsp:spPr>
        <a:xfrm>
          <a:off x="0" y="142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6C6D8-0490-420F-8E4C-7DE655F182A4}">
      <dsp:nvSpPr>
        <dsp:cNvPr id="0" name=""/>
        <dsp:cNvSpPr/>
      </dsp:nvSpPr>
      <dsp:spPr>
        <a:xfrm>
          <a:off x="184054" y="138327"/>
          <a:ext cx="334643" cy="334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F1071-87BA-4273-81AB-CC9B8E2F81CF}">
      <dsp:nvSpPr>
        <dsp:cNvPr id="0" name=""/>
        <dsp:cNvSpPr/>
      </dsp:nvSpPr>
      <dsp:spPr>
        <a:xfrm>
          <a:off x="702751" y="1427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sp:txBody>
      <dsp:txXfrm>
        <a:off x="702751" y="1427"/>
        <a:ext cx="4316405" cy="608443"/>
      </dsp:txXfrm>
    </dsp:sp>
    <dsp:sp modelId="{8255CB2B-34A5-4B2A-9525-F96E08A3D0BC}">
      <dsp:nvSpPr>
        <dsp:cNvPr id="0" name=""/>
        <dsp:cNvSpPr/>
      </dsp:nvSpPr>
      <dsp:spPr>
        <a:xfrm>
          <a:off x="0" y="761981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6B466-A101-4706-B402-803E05A9E8EB}">
      <dsp:nvSpPr>
        <dsp:cNvPr id="0" name=""/>
        <dsp:cNvSpPr/>
      </dsp:nvSpPr>
      <dsp:spPr>
        <a:xfrm>
          <a:off x="184054" y="898881"/>
          <a:ext cx="334643" cy="334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271A-9F3D-4306-A61A-0D04B4C49F98}">
      <dsp:nvSpPr>
        <dsp:cNvPr id="0" name=""/>
        <dsp:cNvSpPr/>
      </dsp:nvSpPr>
      <dsp:spPr>
        <a:xfrm>
          <a:off x="702751" y="761981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</a:p>
      </dsp:txBody>
      <dsp:txXfrm>
        <a:off x="702751" y="761981"/>
        <a:ext cx="4316405" cy="608443"/>
      </dsp:txXfrm>
    </dsp:sp>
    <dsp:sp modelId="{DA67243F-AA45-46B1-BFE9-BEE41816808B}">
      <dsp:nvSpPr>
        <dsp:cNvPr id="0" name=""/>
        <dsp:cNvSpPr/>
      </dsp:nvSpPr>
      <dsp:spPr>
        <a:xfrm>
          <a:off x="0" y="1522535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54B50-23E7-4B66-8AA3-D74EE57F7BEF}">
      <dsp:nvSpPr>
        <dsp:cNvPr id="0" name=""/>
        <dsp:cNvSpPr/>
      </dsp:nvSpPr>
      <dsp:spPr>
        <a:xfrm>
          <a:off x="184054" y="1659435"/>
          <a:ext cx="334643" cy="334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7A949-ABFB-462D-92CA-C1D804472C7D}">
      <dsp:nvSpPr>
        <dsp:cNvPr id="0" name=""/>
        <dsp:cNvSpPr/>
      </dsp:nvSpPr>
      <dsp:spPr>
        <a:xfrm>
          <a:off x="702751" y="1522535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Transformation</a:t>
          </a:r>
        </a:p>
      </dsp:txBody>
      <dsp:txXfrm>
        <a:off x="702751" y="1522535"/>
        <a:ext cx="4316405" cy="608443"/>
      </dsp:txXfrm>
    </dsp:sp>
    <dsp:sp modelId="{FA09933E-13B3-4E89-8973-7D964C8046BC}">
      <dsp:nvSpPr>
        <dsp:cNvPr id="0" name=""/>
        <dsp:cNvSpPr/>
      </dsp:nvSpPr>
      <dsp:spPr>
        <a:xfrm>
          <a:off x="0" y="2283089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7EC5B-AD69-41F0-8A4E-E0D3F16EF419}">
      <dsp:nvSpPr>
        <dsp:cNvPr id="0" name=""/>
        <dsp:cNvSpPr/>
      </dsp:nvSpPr>
      <dsp:spPr>
        <a:xfrm>
          <a:off x="184054" y="2419989"/>
          <a:ext cx="334643" cy="334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A60F5-7D6C-44B6-9DBF-D0A31BC09007}">
      <dsp:nvSpPr>
        <dsp:cNvPr id="0" name=""/>
        <dsp:cNvSpPr/>
      </dsp:nvSpPr>
      <dsp:spPr>
        <a:xfrm>
          <a:off x="702751" y="2283089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sp:txBody>
      <dsp:txXfrm>
        <a:off x="702751" y="2283089"/>
        <a:ext cx="4316405" cy="608443"/>
      </dsp:txXfrm>
    </dsp:sp>
    <dsp:sp modelId="{2EC81ADF-2DD9-47EF-8CB9-44AA60939686}">
      <dsp:nvSpPr>
        <dsp:cNvPr id="0" name=""/>
        <dsp:cNvSpPr/>
      </dsp:nvSpPr>
      <dsp:spPr>
        <a:xfrm>
          <a:off x="0" y="3043643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53DFF-6BFD-40B7-9514-B805F6FB68B5}">
      <dsp:nvSpPr>
        <dsp:cNvPr id="0" name=""/>
        <dsp:cNvSpPr/>
      </dsp:nvSpPr>
      <dsp:spPr>
        <a:xfrm>
          <a:off x="184054" y="3180543"/>
          <a:ext cx="334643" cy="334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428C2-5CD7-4BD5-B47D-8C0AC92EA04E}">
      <dsp:nvSpPr>
        <dsp:cNvPr id="0" name=""/>
        <dsp:cNvSpPr/>
      </dsp:nvSpPr>
      <dsp:spPr>
        <a:xfrm>
          <a:off x="702751" y="3043643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sp:txBody>
      <dsp:txXfrm>
        <a:off x="702751" y="3043643"/>
        <a:ext cx="4316405" cy="608443"/>
      </dsp:txXfrm>
    </dsp:sp>
    <dsp:sp modelId="{EED69668-F08C-4E34-B88B-53B84B9D394F}">
      <dsp:nvSpPr>
        <dsp:cNvPr id="0" name=""/>
        <dsp:cNvSpPr/>
      </dsp:nvSpPr>
      <dsp:spPr>
        <a:xfrm>
          <a:off x="0" y="380419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72678-E425-4A21-AC00-3F0391ABFA02}">
      <dsp:nvSpPr>
        <dsp:cNvPr id="0" name=""/>
        <dsp:cNvSpPr/>
      </dsp:nvSpPr>
      <dsp:spPr>
        <a:xfrm>
          <a:off x="184054" y="3941097"/>
          <a:ext cx="334643" cy="3346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47416-FB1A-4264-B34F-6A1EA86170CC}">
      <dsp:nvSpPr>
        <dsp:cNvPr id="0" name=""/>
        <dsp:cNvSpPr/>
      </dsp:nvSpPr>
      <dsp:spPr>
        <a:xfrm>
          <a:off x="702751" y="3804197"/>
          <a:ext cx="4316405" cy="60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4" tIns="64394" rIns="64394" bIns="643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sp:txBody>
      <dsp:txXfrm>
        <a:off x="702751" y="3804197"/>
        <a:ext cx="4316405" cy="608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9f2e05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9f2e05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e05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e059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96f782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96f782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9f2e059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49f2e059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ickey_Mo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ets/covid-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3CF8898-7939-4348-B0B0-C1E85712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50" y="1383850"/>
            <a:ext cx="6806428" cy="1379700"/>
          </a:xfrm>
        </p:spPr>
        <p:txBody>
          <a:bodyPr/>
          <a:lstStyle/>
          <a:p>
            <a:r>
              <a:rPr lang="en-US" sz="3200" dirty="0"/>
              <a:t>“COVID”</a:t>
            </a:r>
            <a:br>
              <a:rPr lang="en-US" sz="3200" dirty="0"/>
            </a:br>
            <a:r>
              <a:rPr lang="en-US" sz="3200" dirty="0"/>
              <a:t>Forecasting Cases &amp; Deaths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A7DAAC-4B58-2A46-8689-523F857A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67108"/>
              </p:ext>
            </p:extLst>
          </p:nvPr>
        </p:nvGraphicFramePr>
        <p:xfrm>
          <a:off x="0" y="3522980"/>
          <a:ext cx="3339058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3564">
                  <a:extLst>
                    <a:ext uri="{9D8B030D-6E8A-4147-A177-3AD203B41FA5}">
                      <a16:colId xmlns:a16="http://schemas.microsoft.com/office/drawing/2014/main" val="2524084963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284018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Guided BY: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Team Member: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9704"/>
                  </a:ext>
                </a:extLst>
              </a:tr>
              <a:tr h="3210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Jongwook Woo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Jay Joshi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Shradha Shinde</a:t>
                      </a:r>
                      <a:br>
                        <a:rPr lang="en-US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Sowmya Mareedu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772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53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1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FEDDB40A-4B30-814A-9C41-FFF3C023E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32"/>
          <a:stretch/>
        </p:blipFill>
        <p:spPr>
          <a:xfrm>
            <a:off x="442401" y="874154"/>
            <a:ext cx="3712928" cy="386804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14F71-8926-A244-BBA0-E340873CB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90"/>
          <a:stretch/>
        </p:blipFill>
        <p:spPr>
          <a:xfrm>
            <a:off x="4270606" y="599401"/>
            <a:ext cx="4048223" cy="43389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3BD8DD-2D15-B04D-95AC-6DB0E96664C2}"/>
              </a:ext>
            </a:extLst>
          </p:cNvPr>
          <p:cNvSpPr txBox="1">
            <a:spLocks/>
          </p:cNvSpPr>
          <p:nvPr/>
        </p:nvSpPr>
        <p:spPr>
          <a:xfrm>
            <a:off x="697852" y="313756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Results- Forecasting Graphs</a:t>
            </a:r>
          </a:p>
        </p:txBody>
      </p:sp>
    </p:spTree>
    <p:extLst>
      <p:ext uri="{BB962C8B-B14F-4D97-AF65-F5344CB8AC3E}">
        <p14:creationId xmlns:p14="http://schemas.microsoft.com/office/powerpoint/2010/main" val="309919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858D709-5C43-CE42-AD9A-6C86863D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0" y="779800"/>
            <a:ext cx="4425001" cy="388005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1CC4101C-9DB9-4B4C-9EC9-9F8CEA9C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02" y="839147"/>
            <a:ext cx="4289635" cy="3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6547C26-F32C-C44E-A9D2-843461D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8" y="783771"/>
            <a:ext cx="4528486" cy="37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2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A3F92-1FE2-6E43-B091-C352F65D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3" y="832266"/>
            <a:ext cx="8336133" cy="2806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6" y="3564295"/>
            <a:ext cx="251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Season ARIMA</a:t>
            </a:r>
          </a:p>
        </p:txBody>
      </p:sp>
    </p:spTree>
    <p:extLst>
      <p:ext uri="{BB962C8B-B14F-4D97-AF65-F5344CB8AC3E}">
        <p14:creationId xmlns:p14="http://schemas.microsoft.com/office/powerpoint/2010/main" val="210931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5" y="3564295"/>
            <a:ext cx="300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Seasonal ARIMA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A40BD-25F3-9B40-8F75-E1BC62F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787557"/>
            <a:ext cx="7587732" cy="27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989043" y="4198555"/>
            <a:ext cx="264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Average Seasonal ARIMA &amp; ETS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B4FE0-3688-7242-9E39-AE056D46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791056"/>
            <a:ext cx="7917025" cy="30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063688" y="4114801"/>
            <a:ext cx="2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 ETS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1CF10-4D71-094B-A08E-2F1645E5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" y="935860"/>
            <a:ext cx="7505700" cy="27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Forecasting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DE3C31C-009F-E548-B325-C9FA6301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2" y="886408"/>
            <a:ext cx="6152791" cy="3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97E2E6-C750-F54B-99DA-2DFC5833A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24"/>
          <a:stretch/>
        </p:blipFill>
        <p:spPr>
          <a:xfrm>
            <a:off x="403642" y="791056"/>
            <a:ext cx="3701828" cy="403868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8DC4A5-2EF3-F044-976B-ABC25D4E1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88"/>
          <a:stretch/>
        </p:blipFill>
        <p:spPr>
          <a:xfrm>
            <a:off x="4711959" y="791056"/>
            <a:ext cx="3216636" cy="40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0BAFF-D14D-D249-B7C6-225E397F7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2"/>
          <a:stretch/>
        </p:blipFill>
        <p:spPr>
          <a:xfrm>
            <a:off x="595215" y="791056"/>
            <a:ext cx="3291281" cy="403868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E377AB-F711-BF4C-AC06-B11CE03C5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24"/>
          <a:stretch/>
        </p:blipFill>
        <p:spPr>
          <a:xfrm>
            <a:off x="4837626" y="791056"/>
            <a:ext cx="3468563" cy="41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293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Corona is a deadly disease that started spreading throughout  the world starting in December 2019. It was first diagnosed in Wuhan, China.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Since then, it has spread worldwide and has effected </a:t>
            </a:r>
            <a:r>
              <a:rPr lang="en" sz="2000" dirty="0">
                <a:sym typeface="Arial"/>
              </a:rPr>
              <a:t>2,475,440</a:t>
            </a:r>
            <a:r>
              <a:rPr lang="en" sz="2000" dirty="0"/>
              <a:t>  people and 170,069 people have died due to this infection.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 dirty="0"/>
              <a:t>Scientists have since then dedicated their time in the research of this disease and here we attempt to take a deeper look into this problem.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14C9719-24ED-DA4C-BBC3-4A6F69C6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8" b="29251"/>
          <a:stretch/>
        </p:blipFill>
        <p:spPr>
          <a:xfrm>
            <a:off x="2005039" y="1138334"/>
            <a:ext cx="5133922" cy="22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4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Los Angeles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1063689" y="4114801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87885" y="4114800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C78A8F-2786-624D-A296-BD75D70B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07803C1-401A-714A-8542-4B16D651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075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1021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New York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942391" y="436555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97216" y="442257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54C11-1F48-AB40-9239-8AE984E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2" y="927100"/>
            <a:ext cx="40005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50702-DE00-D94E-B0F6-2E625A1C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1" y="927100"/>
            <a:ext cx="35433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9792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92" y="521076"/>
            <a:ext cx="8212883" cy="954600"/>
          </a:xfrm>
        </p:spPr>
        <p:txBody>
          <a:bodyPr/>
          <a:lstStyle/>
          <a:p>
            <a:r>
              <a:rPr lang="en-US" dirty="0"/>
              <a:t>Results- AUC (Los Angeles)- Weather 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Los Angeles using LR Algorithm: </a:t>
            </a:r>
            <a:r>
              <a:rPr lang="en-US" sz="2000" b="1" u="sng" dirty="0"/>
              <a:t>0.3656716417910448</a:t>
            </a:r>
          </a:p>
          <a:p>
            <a:pPr lvl="1"/>
            <a:r>
              <a:rPr lang="en-US" sz="2000" dirty="0"/>
              <a:t>Los Angeles using DR Algorithm: </a:t>
            </a:r>
            <a:r>
              <a:rPr lang="en-US" sz="2000" b="1" u="sng" dirty="0"/>
              <a:t>0.353982300884975</a:t>
            </a:r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Los Angeles using LR Algorithm: </a:t>
            </a:r>
            <a:r>
              <a:rPr lang="en-US" sz="2000" b="1" u="sng" dirty="0"/>
              <a:t>0.536</a:t>
            </a:r>
          </a:p>
          <a:p>
            <a:pPr lvl="1"/>
            <a:r>
              <a:rPr lang="en-US" sz="2000" dirty="0"/>
              <a:t>Los Angeles using DR Algorithm: </a:t>
            </a:r>
            <a:r>
              <a:rPr lang="en-US" sz="2000" b="1" u="sng" dirty="0"/>
              <a:t>0.315789473682105</a:t>
            </a:r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4504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0480-D0BB-5A43-95B2-BBFE65FF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3" y="1710421"/>
            <a:ext cx="6372300" cy="1379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Oracle CLI</a:t>
            </a:r>
          </a:p>
        </p:txBody>
      </p:sp>
      <p:pic>
        <p:nvPicPr>
          <p:cNvPr id="15" name="Picture 1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A80FBDF-54F1-EC47-866B-98DEB121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10" b="40135"/>
          <a:stretch/>
        </p:blipFill>
        <p:spPr>
          <a:xfrm>
            <a:off x="106136" y="4572000"/>
            <a:ext cx="2863992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2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07061"/>
            <a:ext cx="7505700" cy="954600"/>
          </a:xfrm>
        </p:spPr>
        <p:txBody>
          <a:bodyPr/>
          <a:lstStyle/>
          <a:p>
            <a:r>
              <a:rPr lang="en-US" dirty="0"/>
              <a:t>Results- AUC (Los Angeles)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Los Angeles using LR Algorithm: </a:t>
            </a:r>
            <a:r>
              <a:rPr lang="en-US" sz="2000" b="1" u="sng" dirty="0"/>
              <a:t>0.387596899224</a:t>
            </a:r>
          </a:p>
          <a:p>
            <a:pPr lvl="1"/>
            <a:r>
              <a:rPr lang="en-US" sz="2000" dirty="0"/>
              <a:t>Los Angeles using DR Algorithm: </a:t>
            </a:r>
            <a:r>
              <a:rPr lang="en-US" sz="2000" b="1" u="sng" dirty="0"/>
              <a:t>0.3</a:t>
            </a:r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Los Angeles using LR Algorithm: </a:t>
            </a:r>
            <a:r>
              <a:rPr lang="en-US" sz="2000" b="1" u="sng" dirty="0"/>
              <a:t>0.4672131147540984</a:t>
            </a:r>
          </a:p>
          <a:p>
            <a:pPr lvl="1"/>
            <a:r>
              <a:rPr lang="en-US" sz="2000" dirty="0"/>
              <a:t>Los Angeles using DR Algorithm: </a:t>
            </a:r>
            <a:r>
              <a:rPr lang="en-US" sz="2000" b="1" u="sng" dirty="0"/>
              <a:t>0.41134751773</a:t>
            </a:r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076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07061"/>
            <a:ext cx="7505700" cy="954600"/>
          </a:xfrm>
        </p:spPr>
        <p:txBody>
          <a:bodyPr/>
          <a:lstStyle/>
          <a:p>
            <a:r>
              <a:rPr lang="en-US" dirty="0"/>
              <a:t>Results- AUC (New York)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New York using LR Algorithm: </a:t>
            </a:r>
            <a:r>
              <a:rPr lang="en-US" sz="2000" b="1" u="sng" dirty="0"/>
              <a:t>0.32596899224</a:t>
            </a:r>
          </a:p>
          <a:p>
            <a:pPr lvl="1"/>
            <a:r>
              <a:rPr lang="en-US" sz="2000" dirty="0"/>
              <a:t>New York using DR Algorithm: </a:t>
            </a:r>
            <a:r>
              <a:rPr lang="en-US" sz="2000" b="1" u="sng" dirty="0"/>
              <a:t>0.31</a:t>
            </a:r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New York using LR Algorithm: </a:t>
            </a:r>
            <a:r>
              <a:rPr lang="en-US" sz="2000" b="1" u="sng" dirty="0"/>
              <a:t>0.419689927540984</a:t>
            </a:r>
          </a:p>
          <a:p>
            <a:pPr lvl="1"/>
            <a:r>
              <a:rPr lang="en-US" sz="2000" dirty="0"/>
              <a:t>New York using DR Algorithm: </a:t>
            </a:r>
            <a:r>
              <a:rPr lang="en-US" sz="2000" b="1" u="sng" dirty="0"/>
              <a:t>0.40</a:t>
            </a:r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521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2745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Weather Factor is not prominent in prediction of deaths due to COVID.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Azure ML, ARIMA seasonal and non seasonal forecast is better compared to other algorithms.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comparison with WORLDOMETER, we have decent similar results for predicting number of cases and deaths.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Since we were able to get decent predictions using simple deaths over time, we would want to look at multiple regressions and see how that affects coronavirus death rates.  </a:t>
            </a: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00" y="166147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251927" y="4564369"/>
            <a:ext cx="479065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Taken from </a:t>
            </a:r>
            <a:r>
              <a:rPr lang="en" sz="1100" u="sng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https://en.wikipedia.org/wiki/Mickey_Mouse</a:t>
            </a:r>
            <a:endParaRPr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50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781800" y="1458725"/>
            <a:ext cx="7580400" cy="290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As this is Dataset URL :-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/datasets/covid-19</a:t>
            </a:r>
            <a:endParaRPr lang="en-US" sz="2000" dirty="0"/>
          </a:p>
          <a:p>
            <a:r>
              <a:rPr lang="en-US" sz="2000" dirty="0"/>
              <a:t>File Size : 81.7 Megabytes</a:t>
            </a:r>
          </a:p>
          <a:p>
            <a:r>
              <a:rPr lang="en-US" sz="2000" dirty="0"/>
              <a:t>Number of rows :  540</a:t>
            </a:r>
          </a:p>
          <a:p>
            <a:r>
              <a:rPr lang="en-US" sz="2000" dirty="0"/>
              <a:t>Number of Columns : 13</a:t>
            </a:r>
          </a:p>
          <a:p>
            <a:r>
              <a:rPr lang="en-US" sz="2000" dirty="0"/>
              <a:t>Number of File : 8</a:t>
            </a:r>
          </a:p>
          <a:p>
            <a:r>
              <a:rPr lang="en-US" sz="2000" dirty="0"/>
              <a:t>File Format : csv (Comma-separated Values)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                                                                                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46B1-6D20-124E-8371-4F3A56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A55F-362D-504D-8D79-299BA4717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Free Workspace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10 GB storage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Single node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R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657E-29A0-AC4D-A9BA-9C1CAB0989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Data Bricks Subscription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b="1" dirty="0"/>
              <a:t>Cluster 5.2 (includes      Apache Spark 2.4.0, Scala 2.11)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6 GB Memory, 0.88 Cores, 1 DBU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Python Version 3.2</a:t>
            </a:r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1C6EE932-6580-8C4C-84D9-C5AE04933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28928" y="1403805"/>
            <a:ext cx="2895143" cy="457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2C57FC52-F23E-624A-81D9-4DA82119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00" y="1403805"/>
            <a:ext cx="1831975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4BCF3-07D1-504A-AA5D-8F67E6FA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233265"/>
            <a:ext cx="7505700" cy="4637315"/>
          </a:xfrm>
        </p:spPr>
        <p:txBody>
          <a:bodyPr/>
          <a:lstStyle/>
          <a:p>
            <a:r>
              <a:rPr lang="en-US" sz="1800" b="1" dirty="0"/>
              <a:t>In Azure ML,</a:t>
            </a:r>
            <a:r>
              <a:rPr lang="en-US" sz="1800" dirty="0"/>
              <a:t> we have implemented </a:t>
            </a:r>
            <a:r>
              <a:rPr lang="en-US" sz="1800" b="1" dirty="0"/>
              <a:t>ARIMA (Auto Regressive Integrated Moving Average) Seasonal &amp; Non seasonal, ETS using R Extraction service ETS</a:t>
            </a:r>
          </a:p>
          <a:p>
            <a:r>
              <a:rPr lang="en-US" sz="1800" dirty="0"/>
              <a:t>For prediction of cases and deaths by weather factor we have implemented </a:t>
            </a:r>
            <a:r>
              <a:rPr lang="en-US" sz="1800" b="1" dirty="0"/>
              <a:t>Linear Regression and Depth Forest Regression </a:t>
            </a:r>
            <a:r>
              <a:rPr lang="en-US" sz="1800" dirty="0"/>
              <a:t>is implemented</a:t>
            </a:r>
            <a:r>
              <a:rPr lang="en-US" sz="1800" b="1" dirty="0"/>
              <a:t> </a:t>
            </a:r>
            <a:r>
              <a:rPr lang="en-US" sz="1800" dirty="0"/>
              <a:t>using</a:t>
            </a:r>
            <a:r>
              <a:rPr lang="en-US" sz="1800" b="1" dirty="0"/>
              <a:t> </a:t>
            </a:r>
            <a:r>
              <a:rPr lang="en-US" sz="1800" b="1" dirty="0" err="1"/>
              <a:t>pyspark</a:t>
            </a:r>
            <a:r>
              <a:rPr lang="en-US" sz="1800" b="1" dirty="0"/>
              <a:t> </a:t>
            </a:r>
            <a:r>
              <a:rPr lang="en-US" sz="1800" dirty="0"/>
              <a:t>in</a:t>
            </a:r>
            <a:r>
              <a:rPr lang="en-US" sz="1800" b="1" dirty="0"/>
              <a:t> Databricks </a:t>
            </a:r>
          </a:p>
          <a:p>
            <a:r>
              <a:rPr lang="en-US" sz="1800" dirty="0"/>
              <a:t>For prediction of cases and deaths by time series prediction using </a:t>
            </a:r>
            <a:r>
              <a:rPr lang="en-US" sz="1800" b="1" dirty="0"/>
              <a:t>Python Facebook Prophet </a:t>
            </a:r>
            <a:r>
              <a:rPr lang="en-US" sz="1800" dirty="0"/>
              <a:t>in</a:t>
            </a:r>
            <a:r>
              <a:rPr lang="en-US" sz="1800" b="1" dirty="0"/>
              <a:t> Databricks  </a:t>
            </a:r>
            <a:r>
              <a:rPr lang="en-US" sz="1800" dirty="0"/>
              <a:t>for prediction in Los Angeles  and New York city.</a:t>
            </a:r>
            <a:endParaRPr lang="en-US" sz="1800" b="1" dirty="0"/>
          </a:p>
          <a:p>
            <a:r>
              <a:rPr lang="en-US" sz="1800" dirty="0"/>
              <a:t>We have used </a:t>
            </a:r>
            <a:r>
              <a:rPr lang="en-US" sz="1800" b="1" dirty="0"/>
              <a:t>Oracle CLI </a:t>
            </a:r>
            <a:r>
              <a:rPr lang="en-US" sz="1800" dirty="0"/>
              <a:t>for </a:t>
            </a:r>
            <a:r>
              <a:rPr lang="en-US" sz="1800" b="1" dirty="0"/>
              <a:t>deaths and cases by weather factor </a:t>
            </a:r>
            <a:r>
              <a:rPr lang="en-US" sz="1800" dirty="0"/>
              <a:t>for four cities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New York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Los Angeles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Washington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Philadelphia</a:t>
            </a:r>
          </a:p>
        </p:txBody>
      </p:sp>
    </p:spTree>
    <p:extLst>
      <p:ext uri="{BB962C8B-B14F-4D97-AF65-F5344CB8AC3E}">
        <p14:creationId xmlns:p14="http://schemas.microsoft.com/office/powerpoint/2010/main" val="427213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8AAA32-11B7-5C40-9FB6-A4F27C77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67" y="0"/>
            <a:ext cx="2165377" cy="84586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FFFF"/>
                </a:solidFill>
              </a:rPr>
              <a:t>Flowchart</a:t>
            </a:r>
            <a:endParaRPr lang="en-US" sz="3300" b="1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E18694-407D-2242-8A3A-20F002CD1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74676"/>
              </p:ext>
            </p:extLst>
          </p:nvPr>
        </p:nvGraphicFramePr>
        <p:xfrm>
          <a:off x="374758" y="364715"/>
          <a:ext cx="5019157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22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56F116-377C-4C42-8949-AC5C1D3E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56" y="1024274"/>
            <a:ext cx="5589487" cy="26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D3C3-22B4-2D4B-8547-379AEF16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1150E41-C19B-B249-B628-75774E6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229766"/>
            <a:ext cx="6876661" cy="46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79C61650-B64A-7944-9CC5-EEE9EF75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873771"/>
            <a:ext cx="4156457" cy="36445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6D0463-7A0E-C341-9C44-FE85D3DD3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32" b="14993"/>
          <a:stretch/>
        </p:blipFill>
        <p:spPr>
          <a:xfrm>
            <a:off x="4571999" y="1094559"/>
            <a:ext cx="4156457" cy="34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9510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573</Words>
  <Application>Microsoft Macintosh PowerPoint</Application>
  <PresentationFormat>On-screen Show (16:9)</PresentationFormat>
  <Paragraphs>92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Times New Roman</vt:lpstr>
      <vt:lpstr>Calibri</vt:lpstr>
      <vt:lpstr>Corbel</vt:lpstr>
      <vt:lpstr>Arial</vt:lpstr>
      <vt:lpstr>Nunito</vt:lpstr>
      <vt:lpstr>Shift</vt:lpstr>
      <vt:lpstr>“COVID” Forecasting Cases &amp; Deaths</vt:lpstr>
      <vt:lpstr>Introduction</vt:lpstr>
      <vt:lpstr>Dataset</vt:lpstr>
      <vt:lpstr>Technical Specifications</vt:lpstr>
      <vt:lpstr>PowerPoint Presentation</vt:lpstr>
      <vt:lpstr>Flowchart</vt:lpstr>
      <vt:lpstr>PowerPoint Presentation</vt:lpstr>
      <vt:lpstr>PowerPoint Presentation</vt:lpstr>
      <vt:lpstr>Results- Forecasting Graphs</vt:lpstr>
      <vt:lpstr>PowerPoint Presentation</vt:lpstr>
      <vt:lpstr>Results- Forecasting Graphs </vt:lpstr>
      <vt:lpstr>Results- Forecasting Graphs </vt:lpstr>
      <vt:lpstr>Results - RMSE</vt:lpstr>
      <vt:lpstr>Results - RMSE</vt:lpstr>
      <vt:lpstr>Results - RMSE</vt:lpstr>
      <vt:lpstr>Results - RMSE</vt:lpstr>
      <vt:lpstr>Time Series Forecasting</vt:lpstr>
      <vt:lpstr>Results – Custom Module</vt:lpstr>
      <vt:lpstr>Results – Custom Module</vt:lpstr>
      <vt:lpstr>PowerPoint Presentation</vt:lpstr>
      <vt:lpstr>Time Series Prediction- Los Angeles</vt:lpstr>
      <vt:lpstr>Time Series Prediction- New York</vt:lpstr>
      <vt:lpstr>Results- AUC (Los Angeles)- Weather Factor</vt:lpstr>
      <vt:lpstr>Oracle CLI</vt:lpstr>
      <vt:lpstr>Results- AUC (Los Angeles)</vt:lpstr>
      <vt:lpstr>Results- AUC (New York)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“COVID” Forecasting Cases &amp; Deaths</dc:title>
  <dc:creator>Joshi, Jay V</dc:creator>
  <cp:lastModifiedBy>Joshi, Jay V</cp:lastModifiedBy>
  <cp:revision>1</cp:revision>
  <dcterms:created xsi:type="dcterms:W3CDTF">2020-05-11T19:27:48Z</dcterms:created>
  <dcterms:modified xsi:type="dcterms:W3CDTF">2020-05-11T19:32:40Z</dcterms:modified>
</cp:coreProperties>
</file>